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Tmon몬소리OTF Black" panose="02000A03000000000000" pitchFamily="50" charset="-127"/>
      <p:bold r:id="rId17"/>
    </p:embeddedFont>
    <p:embeddedFont>
      <p:font typeface="나눔스퀘어OTF" panose="020B0600000101010101" pitchFamily="34" charset="-127"/>
      <p:regular r:id="rId18"/>
    </p:embeddedFont>
    <p:embeddedFont>
      <p:font typeface="나눔스퀘어OTF Bold" panose="020B0600000101010101" pitchFamily="34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승주" initials="양" lastIdx="1" clrIdx="0">
    <p:extLst>
      <p:ext uri="{19B8F6BF-5375-455C-9EA6-DF929625EA0E}">
        <p15:presenceInfo xmlns:p15="http://schemas.microsoft.com/office/powerpoint/2012/main" userId="S::hwahubi@sju.ac.kr::6229bf22-2441-46e0-b0dd-36f1dab46e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3D1D0"/>
    <a:srgbClr val="B7B7B7"/>
    <a:srgbClr val="A6A6A6"/>
    <a:srgbClr val="161515"/>
    <a:srgbClr val="D8D7D6"/>
    <a:srgbClr val="E5E4E3"/>
    <a:srgbClr val="848484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D3CFB-D075-4335-87E7-55AF8594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810ADE-307A-472C-8EBF-290EE2441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77A61-C915-4A8E-8C72-134A822E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EE1DC-4E5C-48C0-A7CF-CB99EE6E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5783B-78C1-4372-AC8C-08E2F5AF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3511D-7150-4B9D-A99C-1C14373A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82DAC-920B-49A8-BC03-BFEE46637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6340B-8E5D-47D5-B4AA-B375EF43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A5526-A7EE-4CF9-ADF2-8E18D7EA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F3AAF-027C-43E2-AEF6-26481668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9EFC60-2C81-45E2-9E99-A4A7F668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E90FC-D8F1-445C-B3A0-46F2C9266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03DBA-A100-485D-AE64-D7D7179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3983F-6F62-4E10-B9A3-0986C7C6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57F10-8794-4E95-B609-B82E27A0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A90EE-22F1-473D-9AD4-14986748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5EFD7-1205-45B5-B6D7-091DA5AA6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BC2C1-4C7E-41C4-B1A5-1E3E50B2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86B49-6B12-48D1-92DA-63EA347B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844D1-4E59-4517-85FF-E832D64A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E7526-CAAC-4928-B6B3-E94D8EF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DD2B1-63AB-45B0-8DE8-FAAD4C60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5834A-5E4F-41DC-8AD4-8D845898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AC63F-9E89-4705-B762-0EC82AD8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800D4-7A90-4B96-86FA-50448069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62F14-C6C1-4DF6-841B-9DBECEAD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0B0FC-D171-4D52-B85D-CFE747DDE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8BF11-C653-4624-8A20-C1503A0A4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E6752-8216-40E9-B797-A97020AD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1C336-CC2F-44B6-84A0-8C65A55C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7B0A2-6481-4C0C-B2B3-825F16E7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C0DAF-8897-4723-905D-37E1AADA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0AA2C-657D-4E6E-ABF6-88DB19391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5AD36C-63C5-4F7B-A338-3FC63221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EBEEC3-0B05-48F2-BF79-CE4C0CC4D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920336-872A-4E5D-8A41-17E3AD389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52AFD-B6B2-499E-BF81-E185C15C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1EC9C3-16B6-4E06-BAEB-F0E0F97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81C8B-8CC0-4E6A-8183-D0E2FE28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02B63-FFA0-484B-ABA2-2BF55008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F180D0-D84A-4B5D-970F-C4BBE70A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88A6F6-9493-4531-8E12-80DC47A4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15ADA-313B-4DFD-A103-C012E8F6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DC75D7-5AD1-4775-B284-C9BD402E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CEDA4B-AAA5-4327-8CAC-661F2CB4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E17DCC-8D86-4BC6-9B63-6210908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8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F7A4-29D7-4511-9758-5672330C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113A0-572D-42A0-A982-8896ECB2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9867E-B5F1-4C95-8265-8052071F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E078A-D5C8-402B-8822-04F0E1DF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F391A-9BDE-4F98-A737-D4285BCA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B00D9-F1AB-4674-90D3-CC1EC0F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597FF-41AE-4895-AD8B-76AE4749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B75374-0181-4BEC-AD63-265F022BB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23573-C159-4DD4-BCD9-F5EDBB39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35F99C-44F3-44CC-9CB9-0CAD2ABB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75100-A61A-4249-BCC1-11C6E44A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3862D-E01F-430B-B72E-A4322B45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F69A79-549B-42DE-B38B-090E1A8D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EBD4B-5C7C-4E3C-A119-49A5E37DD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4B82-9DAE-4872-AA0A-D2872CF58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91A2-662B-41A4-95FE-C65B3BF0C95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CDD0-844A-4BC9-880C-824FBC910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C28CE-0FFC-4B8A-8A44-853E89584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9F2EC6-711E-4DBE-B18B-B1F28E71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8D9A04-C629-4E89-A1B7-43D95524C70D}"/>
              </a:ext>
            </a:extLst>
          </p:cNvPr>
          <p:cNvSpPr/>
          <p:nvPr/>
        </p:nvSpPr>
        <p:spPr>
          <a:xfrm>
            <a:off x="0" y="4038160"/>
            <a:ext cx="12192000" cy="2063029"/>
          </a:xfrm>
          <a:prstGeom prst="rect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4CE1-9C4C-4DE5-8022-BC4E2E524594}"/>
              </a:ext>
            </a:extLst>
          </p:cNvPr>
          <p:cNvSpPr txBox="1"/>
          <p:nvPr/>
        </p:nvSpPr>
        <p:spPr>
          <a:xfrm>
            <a:off x="3087756" y="1479981"/>
            <a:ext cx="67308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00" dirty="0">
                <a:solidFill>
                  <a:srgbClr val="161515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언어 습관 추출</a:t>
            </a:r>
            <a:endParaRPr lang="en-US" sz="7600" dirty="0">
              <a:solidFill>
                <a:srgbClr val="161515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82B34-B5E4-4AB1-9136-D2B448C00149}"/>
              </a:ext>
            </a:extLst>
          </p:cNvPr>
          <p:cNvSpPr txBox="1"/>
          <p:nvPr/>
        </p:nvSpPr>
        <p:spPr>
          <a:xfrm>
            <a:off x="3574773" y="2728656"/>
            <a:ext cx="5719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희소행렬 처리를 통한 연산속도 증가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46076C-9A42-4424-9DAF-A2B276823211}"/>
              </a:ext>
            </a:extLst>
          </p:cNvPr>
          <p:cNvGrpSpPr/>
          <p:nvPr/>
        </p:nvGrpSpPr>
        <p:grpSpPr>
          <a:xfrm>
            <a:off x="4518669" y="679989"/>
            <a:ext cx="3154661" cy="553374"/>
            <a:chOff x="4518670" y="679989"/>
            <a:chExt cx="3154661" cy="5533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40517A-77CD-4B09-B4A6-9A9F8D501429}"/>
                </a:ext>
              </a:extLst>
            </p:cNvPr>
            <p:cNvSpPr/>
            <p:nvPr/>
          </p:nvSpPr>
          <p:spPr>
            <a:xfrm>
              <a:off x="4518670" y="679989"/>
              <a:ext cx="3154661" cy="553374"/>
            </a:xfrm>
            <a:prstGeom prst="roundRect">
              <a:avLst/>
            </a:prstGeom>
            <a:solidFill>
              <a:srgbClr val="16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CD19A8-02A1-4B43-8F02-1B44B6117D85}"/>
                </a:ext>
              </a:extLst>
            </p:cNvPr>
            <p:cNvSpPr txBox="1"/>
            <p:nvPr/>
          </p:nvSpPr>
          <p:spPr>
            <a:xfrm>
              <a:off x="4661349" y="703955"/>
              <a:ext cx="2869301" cy="50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세종대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캡스톤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디자인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 </a:t>
              </a:r>
              <a:endParaRPr 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ABC5DF27-CDAA-441B-B009-793F515F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프로그램 개요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69061F-232D-4848-A0AC-D78A9B544995}"/>
              </a:ext>
            </a:extLst>
          </p:cNvPr>
          <p:cNvSpPr txBox="1"/>
          <p:nvPr/>
        </p:nvSpPr>
        <p:spPr>
          <a:xfrm>
            <a:off x="7431981" y="2370236"/>
            <a:ext cx="4557645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트윗 게시글 기반으로 분석한 결과 표시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 문장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중립 문장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 문장 비율 그래프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내용 분류 결과 예시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(2-3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개씩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제공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단어 태그 표시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최대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sz="20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CC46B6-35C7-4B0F-B08B-8DBA3094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1327625"/>
            <a:ext cx="6838149" cy="48949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018E6-69DC-433F-96B1-F5D470C73F2E}"/>
              </a:ext>
            </a:extLst>
          </p:cNvPr>
          <p:cNvSpPr/>
          <p:nvPr/>
        </p:nvSpPr>
        <p:spPr>
          <a:xfrm>
            <a:off x="293615" y="1140903"/>
            <a:ext cx="7138366" cy="538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9E9E50-32FC-4376-9728-BA934A68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7" y="2147587"/>
            <a:ext cx="5864090" cy="23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기능별 요구사항 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7B3B8E2-9BFE-4128-A917-39D170BD0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7" y="1215742"/>
            <a:ext cx="86963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434C9-A238-4895-AB9F-2A05B93D5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2837" r="5290" b="2614"/>
          <a:stretch/>
        </p:blipFill>
        <p:spPr>
          <a:xfrm>
            <a:off x="287673" y="1085282"/>
            <a:ext cx="7217309" cy="53845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유스케이스</a:t>
            </a:r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다이어그램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A4D23A-9A74-4F8F-B26A-038EC6484000}"/>
              </a:ext>
            </a:extLst>
          </p:cNvPr>
          <p:cNvSpPr txBox="1"/>
          <p:nvPr/>
        </p:nvSpPr>
        <p:spPr>
          <a:xfrm>
            <a:off x="7590500" y="948155"/>
            <a:ext cx="4399344" cy="5325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에스코어 드림 4 Regular" panose="020B0503030302020204"/>
              </a:rPr>
              <a:t>A</a:t>
            </a:r>
            <a:r>
              <a:rPr lang="ko-KR" altLang="en-US" sz="1200" b="1" dirty="0">
                <a:latin typeface="에스코어 드림 4 Regular" panose="020B0503030302020204"/>
              </a:rPr>
              <a:t>. 연관 관계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사용자는 트위터 분석을 요청한다.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사용자는 이용 안내를 확인한다.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데이터 관리자는 분석을 위한 데이터를 업데이트 한다.</a:t>
            </a:r>
            <a:endParaRPr lang="en-US" altLang="ko-KR" sz="1200" dirty="0">
              <a:latin typeface="에스코어 드림 4 Regular" panose="020B0503030302020204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200" dirty="0">
              <a:latin typeface="에스코어 드림 4 Regular" panose="020B0503030302020204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에스코어 드림 4 Regular" panose="020B0503030302020204"/>
              </a:rPr>
              <a:t>B</a:t>
            </a:r>
            <a:r>
              <a:rPr lang="ko-KR" altLang="en-US" sz="1200" b="1" dirty="0">
                <a:latin typeface="에스코어 드림 4 Regular" panose="020B0503030302020204"/>
              </a:rPr>
              <a:t>. 포함 관계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- 분석할 인물 선택하면 트윗 분석을 요청한다.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- 분석 결과 조회를 위해 트윗 분석이 요청되어야 한다.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- 데이터 분석을 위해 분석 결과 조회가 선행되어야 한다.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- 데이터베이스에서 분석할 데이터를 제공하면 데이터를 분석한다.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에스코어 드림 4 Regular" panose="020B0503030302020204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/>
              </a:rPr>
              <a:t>C. 확장 관계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/>
              </a:rPr>
              <a:t>- 분석 결과 조회 시 결과 공유 기능을 선택적으로 수행할 수 있다.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에스코어 드림 4 Regular" panose="020B0503030302020204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에스코어 드림 4 Regular" panose="020B0503030302020204"/>
              </a:rPr>
              <a:t>D</a:t>
            </a:r>
            <a:r>
              <a:rPr lang="ko-KR" altLang="en-US" sz="1200" b="1" dirty="0">
                <a:latin typeface="에스코어 드림 4 Regular" panose="020B0503030302020204"/>
              </a:rPr>
              <a:t>. 일반화 관계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/>
              </a:rPr>
              <a:t>분석할 인물 검색은 ‘인물의 이름 </a:t>
            </a:r>
            <a:r>
              <a:rPr lang="ko-KR" altLang="en-US" sz="1200" dirty="0" err="1">
                <a:latin typeface="에스코어 드림 4 Regular" panose="020B0503030302020204"/>
              </a:rPr>
              <a:t>검색’과</a:t>
            </a:r>
            <a:r>
              <a:rPr lang="ko-KR" altLang="en-US" sz="1200" dirty="0">
                <a:latin typeface="에스코어 드림 4 Regular" panose="020B0503030302020204"/>
              </a:rPr>
              <a:t> </a:t>
            </a:r>
            <a:endParaRPr lang="en-US" altLang="ko-KR" sz="1200" dirty="0">
              <a:latin typeface="에스코어 드림 4 Regular" panose="020B0503030302020204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/>
              </a:rPr>
              <a:t>‘인물의 프로필 선택’ 2가지로 구체화 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332102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세부 명세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3C8CD43-A717-4342-95CF-57F40205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860"/>
            <a:ext cx="5865961" cy="335623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E156D20-C720-44A4-8F0D-D9AE93F5A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577" y="1215742"/>
            <a:ext cx="6241509" cy="35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세부 명세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CDF35F6D-182D-4450-83B3-F21C80E77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"/>
          <a:stretch/>
        </p:blipFill>
        <p:spPr>
          <a:xfrm>
            <a:off x="5944381" y="1570008"/>
            <a:ext cx="6247619" cy="3234906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789F82EB-E6A5-4CB0-A694-559D09134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008"/>
            <a:ext cx="6048116" cy="37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1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세부 명세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7DC6828-6EA5-4306-BC92-9526B33A7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6" y="3746783"/>
            <a:ext cx="6957714" cy="280647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8E5B4AA-0055-4407-8186-2E396898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7" y="1080396"/>
            <a:ext cx="6915952" cy="25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외 요구사항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854AD29-745C-4CCA-A7B0-76C172BAF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1613887"/>
            <a:ext cx="6508762" cy="37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제약 사항 </a:t>
            </a:r>
            <a:r>
              <a:rPr lang="en-US" altLang="ko-KR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개발환경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14061DD-9D0F-4E54-A10E-B5B171B65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7" y="4068704"/>
            <a:ext cx="8420100" cy="2324100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A795864-DEF2-4A69-B3DB-7CA0DF87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7" y="1100355"/>
            <a:ext cx="77533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3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180</Words>
  <Application>Microsoft Office PowerPoint</Application>
  <PresentationFormat>와이드스크린</PresentationFormat>
  <Paragraphs>33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나눔스퀘어OTF</vt:lpstr>
      <vt:lpstr>Tmon몬소리OTF Black</vt:lpstr>
      <vt:lpstr>에스코어 드림 4 Regular</vt:lpstr>
      <vt:lpstr>나눔스퀘어OTF Bold</vt:lpstr>
      <vt:lpstr>Arial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양승주</dc:creator>
  <cp:lastModifiedBy>Yang</cp:lastModifiedBy>
  <cp:revision>185</cp:revision>
  <dcterms:created xsi:type="dcterms:W3CDTF">2020-09-16T09:26:29Z</dcterms:created>
  <dcterms:modified xsi:type="dcterms:W3CDTF">2020-10-04T13:43:30Z</dcterms:modified>
</cp:coreProperties>
</file>